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tableStyles" Target="tableStyles.xml"/><Relationship Id="rId12" Type="http://schemas.openxmlformats.org/officeDocument/2006/relationships/presProps" Target="presProps.xml"/><Relationship Id="rId13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6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67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68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6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8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4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4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9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50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5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52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5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60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61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6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6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6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7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zh-CN" lang="en-US" smtClean="0"/>
              <a:t>Click icon to add picture</a:t>
            </a:r>
            <a:endParaRPr dirty="0" lang="en-US"/>
          </a:p>
        </p:txBody>
      </p:sp>
      <p:sp>
        <p:nvSpPr>
          <p:cNvPr id="1048628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2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3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altLang="zh-CN" lang="en-US"/>
          </a:p>
        </p:txBody>
      </p:sp>
      <p:sp>
        <p:nvSpPr>
          <p:cNvPr id="1048599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altLang="zh-CN" lang="en-US"/>
          </a:p>
        </p:txBody>
      </p:sp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l="0" r="0"/>
          <a:stretch>
            <a:fillRect/>
          </a:stretch>
        </p:blipFill>
        <p:spPr>
          <a:xfrm rot="0">
            <a:off x="0" y="0"/>
            <a:ext cx="9110081" cy="6858000"/>
          </a:xfrm>
          <a:prstGeom prst="rect"/>
        </p:spPr>
      </p:pic>
      <p:sp>
        <p:nvSpPr>
          <p:cNvPr id="1048600" name=""/>
          <p:cNvSpPr txBox="1"/>
          <p:nvPr/>
        </p:nvSpPr>
        <p:spPr>
          <a:xfrm>
            <a:off x="990832" y="4018280"/>
            <a:ext cx="7162334" cy="2631440"/>
          </a:xfrm>
          <a:prstGeom prst="rect"/>
        </p:spPr>
        <p:txBody>
          <a:bodyPr rtlCol="0" wrap="square">
            <a:spAutoFit/>
          </a:bodyPr>
          <a:p>
            <a:pPr algn="ctr"/>
            <a:r>
              <a:rPr b="1" sz="4300" lang="en-US">
                <a:solidFill>
                  <a:srgbClr val="65FF65"/>
                </a:solidFill>
              </a:rPr>
              <a:t>P</a:t>
            </a:r>
            <a:r>
              <a:rPr b="1" sz="4300" lang="en-US">
                <a:solidFill>
                  <a:srgbClr val="65FF65"/>
                </a:solidFill>
              </a:rPr>
              <a:t>e</a:t>
            </a:r>
            <a:r>
              <a:rPr b="1" sz="4300" lang="en-US">
                <a:solidFill>
                  <a:srgbClr val="65FF65"/>
                </a:solidFill>
              </a:rPr>
              <a:t>d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g</a:t>
            </a:r>
            <a:r>
              <a:rPr b="1" sz="4300" lang="en-US">
                <a:solidFill>
                  <a:srgbClr val="65FF65"/>
                </a:solidFill>
              </a:rPr>
              <a:t>o</a:t>
            </a:r>
            <a:r>
              <a:rPr b="1" sz="4300" lang="en-US">
                <a:solidFill>
                  <a:srgbClr val="65FF65"/>
                </a:solidFill>
              </a:rPr>
              <a:t>g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k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f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k</a:t>
            </a:r>
            <a:r>
              <a:rPr b="1" sz="4300" lang="en-US">
                <a:solidFill>
                  <a:srgbClr val="65FF65"/>
                </a:solidFill>
              </a:rPr>
              <a:t>u</a:t>
            </a:r>
            <a:r>
              <a:rPr b="1" sz="4300" lang="en-US">
                <a:solidFill>
                  <a:srgbClr val="65FF65"/>
                </a:solidFill>
              </a:rPr>
              <a:t>l</a:t>
            </a:r>
            <a:r>
              <a:rPr b="1" sz="4300" lang="en-US">
                <a:solidFill>
                  <a:srgbClr val="65FF65"/>
                </a:solidFill>
              </a:rPr>
              <a:t>t</a:t>
            </a:r>
            <a:r>
              <a:rPr b="1" sz="4300" lang="en-US">
                <a:solidFill>
                  <a:srgbClr val="65FF65"/>
                </a:solidFill>
              </a:rPr>
              <a:t>e</a:t>
            </a:r>
            <a:r>
              <a:rPr b="1" sz="4300" lang="en-US">
                <a:solidFill>
                  <a:srgbClr val="65FF65"/>
                </a:solidFill>
              </a:rPr>
              <a:t>t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endParaRPr b="1" sz="4300" lang="uz-UZ-#Latn">
              <a:solidFill>
                <a:srgbClr val="65FF65"/>
              </a:solidFill>
            </a:endParaRPr>
          </a:p>
          <a:p>
            <a:pPr algn="ctr"/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b</a:t>
            </a:r>
            <a:r>
              <a:rPr b="1" sz="4300" lang="en-US">
                <a:solidFill>
                  <a:srgbClr val="65FF65"/>
                </a:solidFill>
              </a:rPr>
              <a:t>o</a:t>
            </a:r>
            <a:r>
              <a:rPr b="1" sz="4300" lang="en-US">
                <a:solidFill>
                  <a:srgbClr val="65FF65"/>
                </a:solidFill>
              </a:rPr>
              <a:t>s</a:t>
            </a:r>
            <a:r>
              <a:rPr b="1" sz="4300" lang="en-US">
                <a:solidFill>
                  <a:srgbClr val="65FF65"/>
                </a:solidFill>
              </a:rPr>
              <a:t>q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c</a:t>
            </a:r>
            <a:r>
              <a:rPr b="1" sz="4300" lang="en-US">
                <a:solidFill>
                  <a:srgbClr val="65FF65"/>
                </a:solidFill>
              </a:rPr>
              <a:t>h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4</a:t>
            </a:r>
            <a:r>
              <a:rPr b="1" sz="4300" lang="en-US">
                <a:solidFill>
                  <a:srgbClr val="65FF65"/>
                </a:solidFill>
              </a:rPr>
              <a:t>4</a:t>
            </a:r>
            <a:r>
              <a:rPr b="1" sz="4300" lang="en-US">
                <a:solidFill>
                  <a:srgbClr val="65FF65"/>
                </a:solidFill>
              </a:rPr>
              <a:t>-</a:t>
            </a:r>
            <a:r>
              <a:rPr b="1" sz="4300" lang="en-US">
                <a:solidFill>
                  <a:srgbClr val="65FF65"/>
                </a:solidFill>
              </a:rPr>
              <a:t>1</a:t>
            </a:r>
            <a:r>
              <a:rPr b="1" sz="4300" lang="en-US">
                <a:solidFill>
                  <a:srgbClr val="65FF65"/>
                </a:solidFill>
              </a:rPr>
              <a:t>8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g</a:t>
            </a:r>
            <a:r>
              <a:rPr b="1" sz="4300" lang="en-US">
                <a:solidFill>
                  <a:srgbClr val="65FF65"/>
                </a:solidFill>
              </a:rPr>
              <a:t>u</a:t>
            </a:r>
            <a:r>
              <a:rPr b="1" sz="4300" lang="en-US">
                <a:solidFill>
                  <a:srgbClr val="65FF65"/>
                </a:solidFill>
              </a:rPr>
              <a:t>r</a:t>
            </a:r>
            <a:r>
              <a:rPr b="1" sz="4300" lang="en-US">
                <a:solidFill>
                  <a:srgbClr val="65FF65"/>
                </a:solidFill>
              </a:rPr>
              <a:t>u</a:t>
            </a:r>
            <a:r>
              <a:rPr b="1" sz="4300" lang="en-US">
                <a:solidFill>
                  <a:srgbClr val="65FF65"/>
                </a:solidFill>
              </a:rPr>
              <a:t>h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t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l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b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s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endParaRPr b="1" sz="4300" lang="uz-UZ-#Latn">
              <a:solidFill>
                <a:srgbClr val="65FF65"/>
              </a:solidFill>
            </a:endParaRPr>
          </a:p>
          <a:p>
            <a:pPr algn="ctr"/>
            <a:r>
              <a:rPr b="1" sz="4300" lang="en-US">
                <a:solidFill>
                  <a:srgbClr val="65FF65"/>
                </a:solidFill>
              </a:rPr>
              <a:t>X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d</a:t>
            </a:r>
            <a:r>
              <a:rPr b="1" sz="4300" lang="en-US">
                <a:solidFill>
                  <a:srgbClr val="65FF65"/>
                </a:solidFill>
              </a:rPr>
              <a:t>i</a:t>
            </a:r>
            <a:r>
              <a:rPr b="1" sz="4300" lang="en-US">
                <a:solidFill>
                  <a:srgbClr val="65FF65"/>
                </a:solidFill>
              </a:rPr>
              <a:t>r</a:t>
            </a:r>
            <a:r>
              <a:rPr b="1" sz="4300" lang="en-US">
                <a:solidFill>
                  <a:srgbClr val="65FF65"/>
                </a:solidFill>
              </a:rPr>
              <a:t>o</a:t>
            </a:r>
            <a:r>
              <a:rPr b="1" sz="4300" lang="en-US">
                <a:solidFill>
                  <a:srgbClr val="65FF65"/>
                </a:solidFill>
              </a:rPr>
              <a:t>v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 </a:t>
            </a:r>
            <a:r>
              <a:rPr b="1" sz="4300" lang="en-US">
                <a:solidFill>
                  <a:srgbClr val="65FF65"/>
                </a:solidFill>
              </a:rPr>
              <a:t>M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r>
              <a:rPr b="1" sz="4300" lang="en-US">
                <a:solidFill>
                  <a:srgbClr val="65FF65"/>
                </a:solidFill>
              </a:rPr>
              <a:t>f</a:t>
            </a:r>
            <a:r>
              <a:rPr b="1" sz="4300" lang="en-US">
                <a:solidFill>
                  <a:srgbClr val="65FF65"/>
                </a:solidFill>
              </a:rPr>
              <a:t>t</a:t>
            </a:r>
            <a:r>
              <a:rPr b="1" sz="4300" lang="en-US">
                <a:solidFill>
                  <a:srgbClr val="65FF65"/>
                </a:solidFill>
              </a:rPr>
              <a:t>u</a:t>
            </a:r>
            <a:r>
              <a:rPr b="1" sz="4300" lang="en-US">
                <a:solidFill>
                  <a:srgbClr val="65FF65"/>
                </a:solidFill>
              </a:rPr>
              <a:t>n</a:t>
            </a:r>
            <a:r>
              <a:rPr b="1" sz="4300" lang="en-US">
                <a:solidFill>
                  <a:srgbClr val="65FF65"/>
                </a:solidFill>
              </a:rPr>
              <a:t>a</a:t>
            </a:r>
            <a:endParaRPr b="1" sz="4300" lang="uz-UZ-#Latn">
              <a:solidFill>
                <a:srgbClr val="65FF6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602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5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146330" cy="6858000"/>
          </a:xfrm>
          <a:prstGeom prst="rect"/>
        </p:spPr>
      </p:pic>
      <p:sp>
        <p:nvSpPr>
          <p:cNvPr id="1048603" name=""/>
          <p:cNvSpPr txBox="1"/>
          <p:nvPr/>
        </p:nvSpPr>
        <p:spPr>
          <a:xfrm>
            <a:off x="-318916" y="0"/>
            <a:ext cx="8319916" cy="1056640"/>
          </a:xfrm>
          <a:prstGeom prst="rect"/>
        </p:spPr>
        <p:txBody>
          <a:bodyPr rtlCol="0" wrap="square">
            <a:spAutoFit/>
          </a:bodyPr>
          <a:p>
            <a:pPr algn="ctr"/>
            <a:r>
              <a:rPr b="1" sz="3100" lang="en-US">
                <a:solidFill>
                  <a:srgbClr val="99CCFF"/>
                </a:solidFill>
              </a:rPr>
              <a:t>3</a:t>
            </a:r>
            <a:r>
              <a:rPr b="1" sz="3100" lang="en-US">
                <a:solidFill>
                  <a:srgbClr val="99CCFF"/>
                </a:solidFill>
              </a:rPr>
              <a:t>-</a:t>
            </a:r>
            <a:r>
              <a:rPr b="1" sz="3100" lang="en-US">
                <a:solidFill>
                  <a:srgbClr val="99CCFF"/>
                </a:solidFill>
              </a:rPr>
              <a:t>s</a:t>
            </a:r>
            <a:r>
              <a:rPr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n</a:t>
            </a:r>
            <a:r>
              <a:rPr b="1" sz="3100" lang="en-US">
                <a:solidFill>
                  <a:srgbClr val="99CCFF"/>
                </a:solidFill>
              </a:rPr>
              <a:t>f</a:t>
            </a:r>
            <a:r>
              <a:rPr b="1" sz="3100" lang="en-US">
                <a:solidFill>
                  <a:srgbClr val="99CCFF"/>
                </a:solidFill>
              </a:rPr>
              <a:t> </a:t>
            </a:r>
            <a:r>
              <a:rPr b="1" sz="3100" lang="en-US">
                <a:solidFill>
                  <a:srgbClr val="99CCFF"/>
                </a:solidFill>
              </a:rPr>
              <a:t>O</a:t>
            </a:r>
            <a:r>
              <a:rPr b="1" sz="3100" lang="en-US">
                <a:solidFill>
                  <a:srgbClr val="99CCFF"/>
                </a:solidFill>
              </a:rPr>
              <a:t>n</a:t>
            </a:r>
            <a:r>
              <a:rPr b="1" sz="3100" lang="en-US">
                <a:solidFill>
                  <a:srgbClr val="99CCFF"/>
                </a:solidFill>
              </a:rPr>
              <a:t>a</a:t>
            </a:r>
            <a:r>
              <a:rPr b="1" sz="3100" lang="en-US">
                <a:solidFill>
                  <a:srgbClr val="99CCFF"/>
                </a:solidFill>
              </a:rPr>
              <a:t> </a:t>
            </a:r>
            <a:r>
              <a:rPr b="1" sz="3100" lang="en-US">
                <a:solidFill>
                  <a:srgbClr val="99CCFF"/>
                </a:solidFill>
              </a:rPr>
              <a:t>t</a:t>
            </a:r>
            <a:r>
              <a:rPr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l</a:t>
            </a:r>
            <a:r>
              <a:rPr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 </a:t>
            </a:r>
            <a:r>
              <a:rPr b="1" sz="3100" lang="en-US">
                <a:solidFill>
                  <a:srgbClr val="99CCFF"/>
                </a:solidFill>
              </a:rPr>
              <a:t>d</a:t>
            </a:r>
            <a:r>
              <a:rPr b="1" sz="3100" lang="en-US">
                <a:solidFill>
                  <a:srgbClr val="99CCFF"/>
                </a:solidFill>
              </a:rPr>
              <a:t>a</a:t>
            </a:r>
            <a:r>
              <a:rPr b="1" sz="3100" lang="en-US">
                <a:solidFill>
                  <a:srgbClr val="99CCFF"/>
                </a:solidFill>
              </a:rPr>
              <a:t>r</a:t>
            </a:r>
            <a:r>
              <a:rPr b="1" sz="3100" lang="en-US">
                <a:solidFill>
                  <a:srgbClr val="99CCFF"/>
                </a:solidFill>
              </a:rPr>
              <a:t>s</a:t>
            </a:r>
            <a:r>
              <a:rPr b="1" sz="3100" lang="en-US">
                <a:solidFill>
                  <a:srgbClr val="99CCFF"/>
                </a:solidFill>
              </a:rPr>
              <a:t>l</a:t>
            </a:r>
            <a:r>
              <a:rPr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g</a:t>
            </a:r>
            <a:r>
              <a:rPr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d</a:t>
            </a:r>
            <a:r>
              <a:rPr b="1" sz="3100" lang="en-US">
                <a:solidFill>
                  <a:srgbClr val="99CCFF"/>
                </a:solidFill>
              </a:rPr>
              <a:t>a</a:t>
            </a:r>
            <a:r>
              <a:rPr b="1" sz="3100" lang="en-US">
                <a:solidFill>
                  <a:srgbClr val="99CCFF"/>
                </a:solidFill>
              </a:rPr>
              <a:t> </a:t>
            </a:r>
            <a:r>
              <a:rPr b="1" sz="3100" lang="en-US">
                <a:solidFill>
                  <a:srgbClr val="99CCFF"/>
                </a:solidFill>
              </a:rPr>
              <a:t>s</a:t>
            </a:r>
            <a:r>
              <a:rPr altLang="en-US" b="1" sz="3100" lang="en-US">
                <a:solidFill>
                  <a:srgbClr val="99CCFF"/>
                </a:solidFill>
              </a:rPr>
              <a:t>õ</a:t>
            </a:r>
            <a:r>
              <a:rPr altLang="uz-UZ_#Latn" b="1" sz="3100" lang="en-US">
                <a:solidFill>
                  <a:srgbClr val="99CCFF"/>
                </a:solidFill>
              </a:rPr>
              <a:t>z</a:t>
            </a:r>
            <a:r>
              <a:rPr altLang="uz-UZ_#Latn" b="1" sz="3100" lang="en-US">
                <a:solidFill>
                  <a:srgbClr val="99CCFF"/>
                </a:solidFill>
              </a:rPr>
              <a:t> </a:t>
            </a:r>
            <a:r>
              <a:rPr altLang="uz-UZ_#Latn" b="1" sz="3100" lang="en-US">
                <a:solidFill>
                  <a:srgbClr val="99CCFF"/>
                </a:solidFill>
              </a:rPr>
              <a:t>y</a:t>
            </a:r>
            <a:r>
              <a:rPr altLang="uz-UZ_#Latn" b="1" sz="3100" lang="en-US">
                <a:solidFill>
                  <a:srgbClr val="99CCFF"/>
                </a:solidFill>
              </a:rPr>
              <a:t>a</a:t>
            </a:r>
            <a:r>
              <a:rPr altLang="uz-UZ_#Latn" b="1" sz="3100" lang="en-US">
                <a:solidFill>
                  <a:srgbClr val="99CCFF"/>
                </a:solidFill>
              </a:rPr>
              <a:t>s</a:t>
            </a:r>
            <a:r>
              <a:rPr altLang="uz-UZ_#Latn" b="1" sz="3100" lang="en-US">
                <a:solidFill>
                  <a:srgbClr val="99CCFF"/>
                </a:solidFill>
              </a:rPr>
              <a:t>o</a:t>
            </a:r>
            <a:r>
              <a:rPr altLang="uz-UZ_#Latn" b="1" sz="3100" lang="en-US">
                <a:solidFill>
                  <a:srgbClr val="99CCFF"/>
                </a:solidFill>
              </a:rPr>
              <a:t>v</a:t>
            </a:r>
            <a:r>
              <a:rPr altLang="uz-UZ_#Latn" b="1" sz="3100" lang="en-US">
                <a:solidFill>
                  <a:srgbClr val="99CCFF"/>
                </a:solidFill>
              </a:rPr>
              <a:t>c</a:t>
            </a:r>
            <a:r>
              <a:rPr altLang="uz-UZ_#Latn" b="1" sz="3100" lang="en-US">
                <a:solidFill>
                  <a:srgbClr val="99CCFF"/>
                </a:solidFill>
              </a:rPr>
              <a:t>h</a:t>
            </a:r>
            <a:r>
              <a:rPr altLang="uz-UZ_#Latn" b="1" sz="3100" lang="en-US">
                <a:solidFill>
                  <a:srgbClr val="99CCFF"/>
                </a:solidFill>
              </a:rPr>
              <a:t>i</a:t>
            </a:r>
            <a:r>
              <a:rPr altLang="uz-UZ_#Latn" b="1" sz="3100" lang="en-US">
                <a:solidFill>
                  <a:srgbClr val="99CCFF"/>
                </a:solidFill>
              </a:rPr>
              <a:t> </a:t>
            </a:r>
            <a:r>
              <a:rPr altLang="uz-UZ_#Latn" b="1" sz="3100" lang="en-US">
                <a:solidFill>
                  <a:srgbClr val="99CCFF"/>
                </a:solidFill>
              </a:rPr>
              <a:t>q</a:t>
            </a:r>
            <a:r>
              <a:rPr altLang="en-US" b="1" sz="3100" lang="uz-UZ_#Latn">
                <a:solidFill>
                  <a:srgbClr val="99CCFF"/>
                </a:solidFill>
              </a:rPr>
              <a:t>õ</a:t>
            </a:r>
            <a:r>
              <a:rPr altLang="uz-UZ_#Latn" b="1" sz="3100" lang="en-US">
                <a:solidFill>
                  <a:srgbClr val="99CCFF"/>
                </a:solidFill>
              </a:rPr>
              <a:t>s</a:t>
            </a:r>
            <a:r>
              <a:rPr altLang="uz-UZ_#Latn" b="1" sz="3100" lang="en-US">
                <a:solidFill>
                  <a:srgbClr val="99CCFF"/>
                </a:solidFill>
              </a:rPr>
              <a:t>h</a:t>
            </a:r>
            <a:r>
              <a:rPr altLang="uz-UZ_#Latn" b="1" sz="3100" lang="en-US">
                <a:solidFill>
                  <a:srgbClr val="99CCFF"/>
                </a:solidFill>
              </a:rPr>
              <a:t>i</a:t>
            </a:r>
            <a:r>
              <a:rPr altLang="uz-UZ_#Latn" b="1" sz="3100" lang="en-US">
                <a:solidFill>
                  <a:srgbClr val="99CCFF"/>
                </a:solidFill>
              </a:rPr>
              <a:t>m</a:t>
            </a:r>
            <a:r>
              <a:rPr altLang="uz-UZ_#Latn" b="1" sz="3100" lang="en-US">
                <a:solidFill>
                  <a:srgbClr val="99CCFF"/>
                </a:solidFill>
              </a:rPr>
              <a:t>c</a:t>
            </a:r>
            <a:r>
              <a:rPr altLang="uz-UZ_#Latn" b="1" sz="3100" lang="en-US">
                <a:solidFill>
                  <a:srgbClr val="99CCFF"/>
                </a:solidFill>
              </a:rPr>
              <a:t>h</a:t>
            </a:r>
            <a:r>
              <a:rPr altLang="uz-UZ_#Latn" b="1" sz="3100" lang="en-US">
                <a:solidFill>
                  <a:srgbClr val="99CCFF"/>
                </a:solidFill>
              </a:rPr>
              <a:t>a</a:t>
            </a:r>
            <a:r>
              <a:rPr altLang="uz-UZ_#Latn" b="1" sz="3100" lang="en-US">
                <a:solidFill>
                  <a:srgbClr val="99CCFF"/>
                </a:solidFill>
              </a:rPr>
              <a:t>l</a:t>
            </a:r>
            <a:r>
              <a:rPr altLang="uz-UZ_#Latn" b="1" sz="3100" lang="en-US">
                <a:solidFill>
                  <a:srgbClr val="99CCFF"/>
                </a:solidFill>
              </a:rPr>
              <a:t>a</a:t>
            </a:r>
            <a:r>
              <a:rPr altLang="uz-UZ_#Latn" b="1" sz="3100" lang="en-US">
                <a:solidFill>
                  <a:srgbClr val="99CCFF"/>
                </a:solidFill>
              </a:rPr>
              <a:t>r</a:t>
            </a:r>
            <a:r>
              <a:rPr altLang="uz-UZ_#Latn" b="1" sz="3100" lang="en-US">
                <a:solidFill>
                  <a:srgbClr val="99CCFF"/>
                </a:solidFill>
              </a:rPr>
              <a:t> </a:t>
            </a:r>
            <a:r>
              <a:rPr altLang="uz-UZ_#Latn" b="1" sz="3100" lang="en-US">
                <a:solidFill>
                  <a:srgbClr val="99CCFF"/>
                </a:solidFill>
              </a:rPr>
              <a:t>m</a:t>
            </a:r>
            <a:r>
              <a:rPr altLang="uz-UZ_#Latn" b="1" sz="3100" lang="en-US">
                <a:solidFill>
                  <a:srgbClr val="99CCFF"/>
                </a:solidFill>
              </a:rPr>
              <a:t>a</a:t>
            </a:r>
            <a:r>
              <a:rPr altLang="uz-UZ_#Latn" b="1" sz="3100" lang="en-US">
                <a:solidFill>
                  <a:srgbClr val="99CCFF"/>
                </a:solidFill>
              </a:rPr>
              <a:t>v</a:t>
            </a:r>
            <a:r>
              <a:rPr altLang="uz-UZ_#Latn" b="1" sz="3100" lang="en-US">
                <a:solidFill>
                  <a:srgbClr val="99CCFF"/>
                </a:solidFill>
              </a:rPr>
              <a:t>z</a:t>
            </a:r>
            <a:r>
              <a:rPr altLang="uz-UZ_#Latn" b="1" sz="3100" lang="en-US">
                <a:solidFill>
                  <a:srgbClr val="99CCFF"/>
                </a:solidFill>
              </a:rPr>
              <a:t>u</a:t>
            </a:r>
            <a:r>
              <a:rPr altLang="uz-UZ_#Latn" b="1" sz="3100" lang="en-US">
                <a:solidFill>
                  <a:srgbClr val="99CCFF"/>
                </a:solidFill>
              </a:rPr>
              <a:t>s</a:t>
            </a:r>
            <a:r>
              <a:rPr altLang="uz-UZ_#Latn" b="1" sz="3100" lang="en-US">
                <a:solidFill>
                  <a:srgbClr val="99CCFF"/>
                </a:solidFill>
              </a:rPr>
              <a:t>i</a:t>
            </a:r>
            <a:r>
              <a:rPr altLang="uz-UZ_#Latn" b="1" sz="3100" lang="en-US">
                <a:solidFill>
                  <a:srgbClr val="99CCFF"/>
                </a:solidFill>
              </a:rPr>
              <a:t> </a:t>
            </a:r>
            <a:r>
              <a:rPr altLang="uz-UZ_#Latn" b="1" sz="3100" lang="en-US">
                <a:solidFill>
                  <a:srgbClr val="99CCFF"/>
                </a:solidFill>
              </a:rPr>
              <a:t>t</a:t>
            </a:r>
            <a:r>
              <a:rPr altLang="uz-UZ_#Latn" b="1" sz="3100" lang="en-US">
                <a:solidFill>
                  <a:srgbClr val="99CCFF"/>
                </a:solidFill>
              </a:rPr>
              <a:t>a</a:t>
            </a:r>
            <a:r>
              <a:rPr altLang="uz-UZ_#Latn" b="1" sz="3100" lang="en-US">
                <a:solidFill>
                  <a:srgbClr val="99CCFF"/>
                </a:solidFill>
              </a:rPr>
              <a:t>h</a:t>
            </a:r>
            <a:r>
              <a:rPr altLang="uz-UZ_#Latn" b="1" sz="3100" lang="en-US">
                <a:solidFill>
                  <a:srgbClr val="99CCFF"/>
                </a:solidFill>
              </a:rPr>
              <a:t>l</a:t>
            </a:r>
            <a:r>
              <a:rPr altLang="uz-UZ_#Latn" b="1" sz="3100" lang="en-US">
                <a:solidFill>
                  <a:srgbClr val="99CCFF"/>
                </a:solidFill>
              </a:rPr>
              <a:t>i</a:t>
            </a:r>
            <a:r>
              <a:rPr altLang="uz-UZ_#Latn" b="1" sz="3100" lang="en-US">
                <a:solidFill>
                  <a:srgbClr val="99CCFF"/>
                </a:solidFill>
              </a:rPr>
              <a:t>l</a:t>
            </a:r>
            <a:r>
              <a:rPr altLang="uz-UZ_#Latn" b="1" sz="3100" lang="en-US">
                <a:solidFill>
                  <a:srgbClr val="99CCFF"/>
                </a:solidFill>
              </a:rPr>
              <a:t>i</a:t>
            </a:r>
            <a:r>
              <a:rPr b="1" sz="3100" lang="en-US">
                <a:solidFill>
                  <a:srgbClr val="99CCFF"/>
                </a:solidFill>
              </a:rPr>
              <a:t> </a:t>
            </a:r>
            <a:endParaRPr b="1" sz="3100" lang="uz-UZ-#Latn">
              <a:solidFill>
                <a:srgbClr val="99CCFF"/>
              </a:solidFill>
            </a:endParaRPr>
          </a:p>
        </p:txBody>
      </p:sp>
      <p:sp>
        <p:nvSpPr>
          <p:cNvPr id="1048604" name=""/>
          <p:cNvSpPr txBox="1"/>
          <p:nvPr/>
        </p:nvSpPr>
        <p:spPr>
          <a:xfrm>
            <a:off x="234201" y="841058"/>
            <a:ext cx="8675597" cy="6187440"/>
          </a:xfrm>
          <a:prstGeom prst="rect"/>
        </p:spPr>
        <p:txBody>
          <a:bodyPr rtlCol="0" wrap="square">
            <a:spAutoFit/>
          </a:bodyPr>
          <a:p>
            <a:pPr indent="-514350" marL="514350">
              <a:buFont typeface="+mj-lt"/>
              <a:buAutoNum type="arabicPeriod" startAt="1"/>
            </a:pPr>
            <a:r>
              <a:rPr b="1" sz="2100" lang="en-US">
                <a:solidFill>
                  <a:srgbClr val="FFFF00"/>
                </a:solidFill>
              </a:rPr>
              <a:t>S</a:t>
            </a:r>
            <a:r>
              <a:rPr altLang="en-US" b="1" sz="2100" lang="en-US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z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z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9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z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0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z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z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9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9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9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b="1" sz="2100" lang="en-US">
                <a:solidFill>
                  <a:srgbClr val="FFFF00"/>
                </a:solidFill>
              </a:rPr>
              <a:t>S</a:t>
            </a:r>
            <a:r>
              <a:rPr b="1" sz="2100" lang="en-US">
                <a:solidFill>
                  <a:srgbClr val="FFFF00"/>
                </a:solidFill>
              </a:rPr>
              <a:t>i</a:t>
            </a:r>
            <a:r>
              <a:rPr b="1" sz="2100" lang="en-US">
                <a:solidFill>
                  <a:srgbClr val="FFFF00"/>
                </a:solidFill>
              </a:rPr>
              <a:t>f</a:t>
            </a:r>
            <a:r>
              <a:rPr b="1" sz="2100" lang="en-US">
                <a:solidFill>
                  <a:srgbClr val="FFFF00"/>
                </a:solidFill>
              </a:rPr>
              <a:t>a</a:t>
            </a:r>
            <a:r>
              <a:rPr b="1" sz="2100" lang="en-US">
                <a:solidFill>
                  <a:srgbClr val="FFFF00"/>
                </a:solidFill>
              </a:rPr>
              <a:t>t</a:t>
            </a:r>
            <a:r>
              <a:rPr b="1" sz="2100" lang="en-US">
                <a:solidFill>
                  <a:srgbClr val="FFFF00"/>
                </a:solidFill>
              </a:rPr>
              <a:t> </a:t>
            </a:r>
            <a:r>
              <a:rPr b="1" sz="2100" lang="en-US">
                <a:solidFill>
                  <a:srgbClr val="FFFF00"/>
                </a:solidFill>
              </a:rPr>
              <a:t>y</a:t>
            </a:r>
            <a:r>
              <a:rPr b="1" sz="2100" lang="en-US">
                <a:solidFill>
                  <a:srgbClr val="FFFF00"/>
                </a:solidFill>
              </a:rPr>
              <a:t>a</a:t>
            </a:r>
            <a:r>
              <a:rPr b="1" sz="2100" lang="en-US">
                <a:solidFill>
                  <a:srgbClr val="FFFF00"/>
                </a:solidFill>
              </a:rPr>
              <a:t>s</a:t>
            </a:r>
            <a:r>
              <a:rPr b="1" sz="2100" lang="en-US">
                <a:solidFill>
                  <a:srgbClr val="FFFF00"/>
                </a:solidFill>
              </a:rPr>
              <a:t>o</a:t>
            </a:r>
            <a:r>
              <a:rPr b="1" sz="2100" lang="en-US">
                <a:solidFill>
                  <a:srgbClr val="FFFF00"/>
                </a:solidFill>
              </a:rPr>
              <a:t>v</a:t>
            </a:r>
            <a:r>
              <a:rPr b="1" sz="2100" lang="en-US">
                <a:solidFill>
                  <a:srgbClr val="FFFF00"/>
                </a:solidFill>
              </a:rPr>
              <a:t>c</a:t>
            </a:r>
            <a:r>
              <a:rPr b="1" sz="2100" lang="en-US">
                <a:solidFill>
                  <a:srgbClr val="FFFF00"/>
                </a:solidFill>
              </a:rPr>
              <a:t>h</a:t>
            </a:r>
            <a:r>
              <a:rPr b="1" sz="2100" lang="en-US">
                <a:solidFill>
                  <a:srgbClr val="FFFF00"/>
                </a:solidFill>
              </a:rPr>
              <a:t>i</a:t>
            </a:r>
            <a:r>
              <a:rPr b="1" sz="2100" lang="en-US">
                <a:solidFill>
                  <a:srgbClr val="FFFF00"/>
                </a:solidFill>
              </a:rPr>
              <a:t> </a:t>
            </a:r>
            <a:r>
              <a:rPr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en-US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7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0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t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e</a:t>
            </a:r>
            <a:r>
              <a:rPr altLang="uz-UZ_#Latn" b="1" sz="2100" lang="en-US">
                <a:solidFill>
                  <a:srgbClr val="FFFF00"/>
                </a:solidFill>
              </a:rPr>
              <a:t>'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0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2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e</a:t>
            </a:r>
            <a:r>
              <a:rPr altLang="uz-UZ_#Latn" b="1" sz="2100" lang="en-US">
                <a:solidFill>
                  <a:srgbClr val="FFFF00"/>
                </a:solidFill>
              </a:rPr>
              <a:t>'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e</a:t>
            </a:r>
            <a:r>
              <a:rPr altLang="uz-UZ_#Latn" b="1" sz="2100" lang="en-US">
                <a:solidFill>
                  <a:srgbClr val="FFFF00"/>
                </a:solidFill>
              </a:rPr>
              <a:t>'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6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8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100" lang="en-US">
                <a:solidFill>
                  <a:srgbClr val="FFFF00"/>
                </a:solidFill>
              </a:rPr>
              <a:t>F</a:t>
            </a:r>
            <a:r>
              <a:rPr altLang="uz-UZ_#Latn" b="1" sz="2100" lang="en-US">
                <a:solidFill>
                  <a:srgbClr val="FFFF00"/>
                </a:solidFill>
              </a:rPr>
              <a:t>e</a:t>
            </a:r>
            <a:r>
              <a:rPr altLang="uz-UZ_#Latn" b="1" sz="2100" lang="en-US">
                <a:solidFill>
                  <a:srgbClr val="FFFF00"/>
                </a:solidFill>
              </a:rPr>
              <a:t>'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y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o</a:t>
            </a:r>
            <a:r>
              <a:rPr altLang="uz-UZ_#Latn" b="1" sz="2100" lang="en-US">
                <a:solidFill>
                  <a:srgbClr val="FFFF00"/>
                </a:solidFill>
              </a:rPr>
              <a:t>v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r>
              <a:rPr altLang="en-US" b="1" sz="2100" lang="uz-UZ_#Latn">
                <a:solidFill>
                  <a:srgbClr val="FFFF00"/>
                </a:solidFill>
              </a:rPr>
              <a:t>õ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i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c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l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r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 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4</a:t>
            </a:r>
            <a:r>
              <a:rPr altLang="uz-UZ_#Latn" b="1" sz="2100" lang="en-US">
                <a:solidFill>
                  <a:srgbClr val="FFFF00"/>
                </a:solidFill>
              </a:rPr>
              <a:t>9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3</a:t>
            </a:r>
            <a:r>
              <a:rPr altLang="uz-UZ_#Latn" b="1" sz="2100" lang="en-US">
                <a:solidFill>
                  <a:srgbClr val="FFFF00"/>
                </a:solidFill>
              </a:rPr>
              <a:t>5</a:t>
            </a:r>
            <a:r>
              <a:rPr altLang="uz-UZ_#Latn" b="1" sz="2100" lang="en-US">
                <a:solidFill>
                  <a:srgbClr val="FFFF00"/>
                </a:solidFill>
              </a:rPr>
              <a:t>1</a:t>
            </a:r>
            <a:r>
              <a:rPr altLang="uz-UZ_#Latn" b="1" sz="2100" lang="en-US">
                <a:solidFill>
                  <a:srgbClr val="FFFF00"/>
                </a:solidFill>
              </a:rPr>
              <a:t>-</a:t>
            </a:r>
            <a:r>
              <a:rPr altLang="uz-UZ_#Latn" b="1" sz="2100" lang="en-US">
                <a:solidFill>
                  <a:srgbClr val="FFFF00"/>
                </a:solidFill>
              </a:rPr>
              <a:t>m</a:t>
            </a:r>
            <a:r>
              <a:rPr altLang="uz-UZ_#Latn" b="1" sz="2100" lang="en-US">
                <a:solidFill>
                  <a:srgbClr val="FFFF00"/>
                </a:solidFill>
              </a:rPr>
              <a:t>a</a:t>
            </a:r>
            <a:r>
              <a:rPr altLang="uz-UZ_#Latn" b="1" sz="2100" lang="en-US">
                <a:solidFill>
                  <a:srgbClr val="FFFF00"/>
                </a:solidFill>
              </a:rPr>
              <a:t>s</a:t>
            </a:r>
            <a:r>
              <a:rPr altLang="uz-UZ_#Latn" b="1" sz="2100" lang="en-US">
                <a:solidFill>
                  <a:srgbClr val="FFFF00"/>
                </a:solidFill>
              </a:rPr>
              <a:t>h</a:t>
            </a:r>
            <a:r>
              <a:rPr altLang="uz-UZ_#Latn" b="1" sz="2100" lang="en-US">
                <a:solidFill>
                  <a:srgbClr val="FFFF00"/>
                </a:solidFill>
              </a:rPr>
              <a:t>q</a:t>
            </a:r>
            <a:endParaRPr b="1" sz="21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endParaRPr b="1" sz="2100" lang="uz-UZ-#Latn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606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58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t="12537" b="12537"/>
          <a:stretch>
            <a:fillRect/>
          </a:stretch>
        </p:blipFill>
        <p:spPr>
          <a:xfrm rot="0">
            <a:off x="0" y="-20219"/>
            <a:ext cx="9144000" cy="6878219"/>
          </a:xfrm>
          <a:prstGeom prst="rect"/>
        </p:spPr>
      </p:pic>
      <p:pic>
        <p:nvPicPr>
          <p:cNvPr id="2097159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1355699" y="-20219"/>
            <a:ext cx="7281751" cy="4532025"/>
          </a:xfrm>
          <a:prstGeom prst="rect"/>
        </p:spPr>
      </p:pic>
      <p:sp>
        <p:nvSpPr>
          <p:cNvPr id="1048607" name=""/>
          <p:cNvSpPr txBox="1"/>
          <p:nvPr/>
        </p:nvSpPr>
        <p:spPr>
          <a:xfrm>
            <a:off x="457311" y="4747259"/>
            <a:ext cx="8387401" cy="1818640"/>
          </a:xfrm>
          <a:prstGeom prst="rect"/>
        </p:spPr>
        <p:txBody>
          <a:bodyPr rtlCol="0" wrap="square">
            <a:spAutoFit/>
          </a:bodyPr>
          <a:p>
            <a:r>
              <a:rPr b="1" sz="2900" lang="en-US">
                <a:solidFill>
                  <a:srgbClr val="000000"/>
                </a:solidFill>
              </a:rPr>
              <a:t>T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k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s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t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b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x</a:t>
            </a:r>
            <a:r>
              <a:rPr b="1" sz="2900" lang="en-US">
                <a:solidFill>
                  <a:srgbClr val="000000"/>
                </a:solidFill>
              </a:rPr>
              <a:t>t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f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t</a:t>
            </a:r>
            <a:r>
              <a:rPr b="1" sz="2900" lang="en-US">
                <a:solidFill>
                  <a:srgbClr val="000000"/>
                </a:solidFill>
              </a:rPr>
              <a:t>b</a:t>
            </a:r>
            <a:r>
              <a:rPr b="1" sz="2900" lang="en-US">
                <a:solidFill>
                  <a:srgbClr val="000000"/>
                </a:solidFill>
              </a:rPr>
              <a:t>o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c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endParaRPr b="1" sz="2900" lang="uz-UZ-#Latn">
              <a:solidFill>
                <a:srgbClr val="000000"/>
              </a:solidFill>
            </a:endParaRPr>
          </a:p>
          <a:p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q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o</a:t>
            </a:r>
            <a:r>
              <a:rPr b="1" sz="2900" lang="en-US">
                <a:solidFill>
                  <a:srgbClr val="000000"/>
                </a:solidFill>
              </a:rPr>
              <a:t>q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m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x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b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q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c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endParaRPr b="1" sz="2900" lang="uz-UZ-#Latn">
              <a:solidFill>
                <a:srgbClr val="000000"/>
              </a:solidFill>
            </a:endParaRPr>
          </a:p>
          <a:p>
            <a:r>
              <a:rPr b="1" sz="2900" lang="en-US">
                <a:solidFill>
                  <a:srgbClr val="000000"/>
                </a:solidFill>
              </a:rPr>
              <a:t>t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s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k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c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s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 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u</a:t>
            </a:r>
            <a:r>
              <a:rPr b="1" sz="2900" lang="en-US">
                <a:solidFill>
                  <a:srgbClr val="000000"/>
                </a:solidFill>
              </a:rPr>
              <a:t>s</a:t>
            </a:r>
            <a:r>
              <a:rPr b="1" sz="2900" lang="en-US">
                <a:solidFill>
                  <a:srgbClr val="000000"/>
                </a:solidFill>
              </a:rPr>
              <a:t>h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s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endParaRPr b="1" sz="2900" lang="uz-UZ-#Latn">
              <a:solidFill>
                <a:srgbClr val="000000"/>
              </a:solidFill>
            </a:endParaRPr>
          </a:p>
          <a:p>
            <a:r>
              <a:rPr b="1" sz="2900" lang="en-US">
                <a:solidFill>
                  <a:srgbClr val="000000"/>
                </a:solidFill>
              </a:rPr>
              <a:t>m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z</a:t>
            </a:r>
            <a:r>
              <a:rPr b="1" sz="2900" lang="en-US">
                <a:solidFill>
                  <a:srgbClr val="000000"/>
                </a:solidFill>
              </a:rPr>
              <a:t>a</a:t>
            </a:r>
            <a:r>
              <a:rPr b="1" sz="2900" lang="en-US">
                <a:solidFill>
                  <a:srgbClr val="000000"/>
                </a:solidFill>
              </a:rPr>
              <a:t>+</a:t>
            </a:r>
            <a:r>
              <a:rPr b="1" sz="2900" lang="en-US">
                <a:solidFill>
                  <a:srgbClr val="000000"/>
                </a:solidFill>
              </a:rPr>
              <a:t>l</a:t>
            </a:r>
            <a:r>
              <a:rPr b="1" sz="2900" lang="en-US">
                <a:solidFill>
                  <a:srgbClr val="000000"/>
                </a:solidFill>
              </a:rPr>
              <a:t>i</a:t>
            </a:r>
            <a:endParaRPr b="1" sz="2900" lang="uz-UZ-#Latn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609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60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t="12709" b="12709"/>
          <a:stretch>
            <a:fillRect/>
          </a:stretch>
        </p:blipFill>
        <p:spPr>
          <a:xfrm rot="0">
            <a:off x="0" y="0"/>
            <a:ext cx="9159263" cy="6858000"/>
          </a:xfrm>
          <a:prstGeom prst="rect"/>
        </p:spPr>
      </p:pic>
      <p:sp>
        <p:nvSpPr>
          <p:cNvPr id="1048610" name=""/>
          <p:cNvSpPr txBox="1"/>
          <p:nvPr/>
        </p:nvSpPr>
        <p:spPr>
          <a:xfrm>
            <a:off x="326397" y="141923"/>
            <a:ext cx="8817601" cy="980439"/>
          </a:xfrm>
          <a:prstGeom prst="rect"/>
        </p:spPr>
        <p:txBody>
          <a:bodyPr rtlCol="0" wrap="square">
            <a:spAutoFit/>
          </a:bodyPr>
          <a:p>
            <a:pPr algn="ctr"/>
            <a:r>
              <a:rPr b="1" sz="3000" lang="en-US">
                <a:solidFill>
                  <a:srgbClr val="FF0000"/>
                </a:solidFill>
              </a:rPr>
              <a:t>3</a:t>
            </a:r>
            <a:r>
              <a:rPr b="1" sz="3000" lang="en-US">
                <a:solidFill>
                  <a:srgbClr val="FF0000"/>
                </a:solidFill>
              </a:rPr>
              <a:t>-</a:t>
            </a:r>
            <a:r>
              <a:rPr b="1" sz="3000" lang="en-US">
                <a:solidFill>
                  <a:srgbClr val="FF0000"/>
                </a:solidFill>
              </a:rPr>
              <a:t>s</a:t>
            </a:r>
            <a:r>
              <a:rPr b="1" sz="3000" lang="en-US">
                <a:solidFill>
                  <a:srgbClr val="FF0000"/>
                </a:solidFill>
              </a:rPr>
              <a:t>i</a:t>
            </a:r>
            <a:r>
              <a:rPr b="1" sz="3000" lang="en-US">
                <a:solidFill>
                  <a:srgbClr val="FF0000"/>
                </a:solidFill>
              </a:rPr>
              <a:t>n</a:t>
            </a:r>
            <a:r>
              <a:rPr b="1" sz="3000" lang="en-US">
                <a:solidFill>
                  <a:srgbClr val="FF0000"/>
                </a:solidFill>
              </a:rPr>
              <a:t>f</a:t>
            </a:r>
            <a:r>
              <a:rPr b="1" sz="3000" lang="en-US">
                <a:solidFill>
                  <a:srgbClr val="FF0000"/>
                </a:solidFill>
              </a:rPr>
              <a:t> </a:t>
            </a:r>
            <a:r>
              <a:rPr b="1" sz="3000" lang="en-US">
                <a:solidFill>
                  <a:srgbClr val="FF0000"/>
                </a:solidFill>
              </a:rPr>
              <a:t>O</a:t>
            </a:r>
            <a:r>
              <a:rPr b="1" sz="3000" lang="en-US">
                <a:solidFill>
                  <a:srgbClr val="FF0000"/>
                </a:solidFill>
              </a:rPr>
              <a:t>n</a:t>
            </a:r>
            <a:r>
              <a:rPr b="1" sz="3000" lang="en-US">
                <a:solidFill>
                  <a:srgbClr val="FF0000"/>
                </a:solidFill>
              </a:rPr>
              <a:t>a</a:t>
            </a:r>
            <a:r>
              <a:rPr b="1" sz="3000" lang="en-US">
                <a:solidFill>
                  <a:srgbClr val="FF0000"/>
                </a:solidFill>
              </a:rPr>
              <a:t> </a:t>
            </a:r>
            <a:r>
              <a:rPr b="1" sz="3000" lang="en-US">
                <a:solidFill>
                  <a:srgbClr val="FF0000"/>
                </a:solidFill>
              </a:rPr>
              <a:t>t</a:t>
            </a:r>
            <a:r>
              <a:rPr b="1" sz="3000" lang="en-US">
                <a:solidFill>
                  <a:srgbClr val="FF0000"/>
                </a:solidFill>
              </a:rPr>
              <a:t>i</a:t>
            </a:r>
            <a:r>
              <a:rPr b="1" sz="3000" lang="en-US">
                <a:solidFill>
                  <a:srgbClr val="FF0000"/>
                </a:solidFill>
              </a:rPr>
              <a:t>l</a:t>
            </a:r>
            <a:r>
              <a:rPr b="1" sz="3000" lang="en-US">
                <a:solidFill>
                  <a:srgbClr val="FF0000"/>
                </a:solidFill>
              </a:rPr>
              <a:t>i</a:t>
            </a:r>
            <a:r>
              <a:rPr b="1" sz="3000" lang="en-US">
                <a:solidFill>
                  <a:srgbClr val="FF0000"/>
                </a:solidFill>
              </a:rPr>
              <a:t> </a:t>
            </a:r>
            <a:r>
              <a:rPr b="1" sz="3000" lang="en-US">
                <a:solidFill>
                  <a:srgbClr val="FF0000"/>
                </a:solidFill>
              </a:rPr>
              <a:t>d</a:t>
            </a:r>
            <a:r>
              <a:rPr b="1" sz="3000" lang="en-US">
                <a:solidFill>
                  <a:srgbClr val="FF0000"/>
                </a:solidFill>
              </a:rPr>
              <a:t>a</a:t>
            </a:r>
            <a:r>
              <a:rPr b="1" sz="3000" lang="en-US">
                <a:solidFill>
                  <a:srgbClr val="FF0000"/>
                </a:solidFill>
              </a:rPr>
              <a:t>r</a:t>
            </a:r>
            <a:r>
              <a:rPr b="1" sz="3000" lang="en-US">
                <a:solidFill>
                  <a:srgbClr val="FF0000"/>
                </a:solidFill>
              </a:rPr>
              <a:t>s</a:t>
            </a:r>
            <a:r>
              <a:rPr b="1" sz="3000" lang="en-US">
                <a:solidFill>
                  <a:srgbClr val="FF0000"/>
                </a:solidFill>
              </a:rPr>
              <a:t>l</a:t>
            </a:r>
            <a:r>
              <a:rPr b="1" sz="3000" lang="en-US">
                <a:solidFill>
                  <a:srgbClr val="FF0000"/>
                </a:solidFill>
              </a:rPr>
              <a:t>i</a:t>
            </a:r>
            <a:r>
              <a:rPr b="1" sz="3000" lang="en-US">
                <a:solidFill>
                  <a:srgbClr val="FF0000"/>
                </a:solidFill>
              </a:rPr>
              <a:t>g</a:t>
            </a:r>
            <a:r>
              <a:rPr b="1" sz="3000" lang="en-US">
                <a:solidFill>
                  <a:srgbClr val="FF0000"/>
                </a:solidFill>
              </a:rPr>
              <a:t>i</a:t>
            </a:r>
            <a:r>
              <a:rPr b="1" sz="3000" lang="en-US">
                <a:solidFill>
                  <a:srgbClr val="FF0000"/>
                </a:solidFill>
              </a:rPr>
              <a:t>d</a:t>
            </a:r>
            <a:r>
              <a:rPr b="1" sz="3000" lang="en-US">
                <a:solidFill>
                  <a:srgbClr val="FF0000"/>
                </a:solidFill>
              </a:rPr>
              <a:t>a</a:t>
            </a:r>
            <a:r>
              <a:rPr b="1" sz="3000" lang="en-US">
                <a:solidFill>
                  <a:srgbClr val="FF0000"/>
                </a:solidFill>
              </a:rPr>
              <a:t> </a:t>
            </a:r>
            <a:r>
              <a:rPr b="1" sz="3000" lang="en-US">
                <a:solidFill>
                  <a:srgbClr val="FF0000"/>
                </a:solidFill>
              </a:rPr>
              <a:t>S</a:t>
            </a:r>
            <a:r>
              <a:rPr altLang="en-US" b="1" sz="3000" lang="en-US">
                <a:solidFill>
                  <a:srgbClr val="FF0000"/>
                </a:solidFill>
              </a:rPr>
              <a:t>õ</a:t>
            </a:r>
            <a:r>
              <a:rPr altLang="uz-UZ_#Latn" b="1" sz="3000" lang="en-US">
                <a:solidFill>
                  <a:srgbClr val="FF0000"/>
                </a:solidFill>
              </a:rPr>
              <a:t>z</a:t>
            </a:r>
            <a:r>
              <a:rPr altLang="uz-UZ_#Latn" b="1" sz="3000" lang="en-US">
                <a:solidFill>
                  <a:srgbClr val="FF0000"/>
                </a:solidFill>
              </a:rPr>
              <a:t>l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r</a:t>
            </a:r>
            <a:r>
              <a:rPr altLang="uz-UZ_#Latn" b="1" sz="3000" lang="en-US">
                <a:solidFill>
                  <a:srgbClr val="FF0000"/>
                </a:solidFill>
              </a:rPr>
              <a:t>n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r>
              <a:rPr altLang="uz-UZ_#Latn" b="1" sz="3000" lang="en-US">
                <a:solidFill>
                  <a:srgbClr val="FF0000"/>
                </a:solidFill>
              </a:rPr>
              <a:t> </a:t>
            </a:r>
            <a:r>
              <a:rPr altLang="en-US" b="1" sz="3000" lang="uz-UZ_#Latn">
                <a:solidFill>
                  <a:srgbClr val="FF0000"/>
                </a:solidFill>
              </a:rPr>
              <a:t>õ</a:t>
            </a:r>
            <a:r>
              <a:rPr altLang="uz-UZ_#Latn" b="1" sz="3000" lang="en-US">
                <a:solidFill>
                  <a:srgbClr val="FF0000"/>
                </a:solidFill>
              </a:rPr>
              <a:t>z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r</a:t>
            </a:r>
            <a:r>
              <a:rPr altLang="uz-UZ_#Latn" b="1" sz="3000" lang="en-US">
                <a:solidFill>
                  <a:srgbClr val="FF0000"/>
                </a:solidFill>
              </a:rPr>
              <a:t>o</a:t>
            </a:r>
            <a:r>
              <a:rPr altLang="uz-UZ_#Latn" b="1" sz="3000" lang="en-US">
                <a:solidFill>
                  <a:srgbClr val="FF0000"/>
                </a:solidFill>
              </a:rPr>
              <a:t> </a:t>
            </a:r>
            <a:r>
              <a:rPr altLang="uz-UZ_#Latn" b="1" sz="3000" lang="en-US">
                <a:solidFill>
                  <a:srgbClr val="FF0000"/>
                </a:solidFill>
              </a:rPr>
              <a:t>b</a:t>
            </a:r>
            <a:r>
              <a:rPr altLang="uz-UZ_#Latn" b="1" sz="3000" lang="en-US">
                <a:solidFill>
                  <a:srgbClr val="FF0000"/>
                </a:solidFill>
              </a:rPr>
              <a:t>o</a:t>
            </a:r>
            <a:r>
              <a:rPr altLang="en-US" b="1" sz="3000" lang="uz-UZ_#Latn">
                <a:solidFill>
                  <a:srgbClr val="FF0000"/>
                </a:solidFill>
              </a:rPr>
              <a:t>ğ</a:t>
            </a:r>
            <a:r>
              <a:rPr altLang="uz-UZ_#Latn" b="1" sz="3000" lang="en-US">
                <a:solidFill>
                  <a:srgbClr val="FF0000"/>
                </a:solidFill>
              </a:rPr>
              <a:t>l</a:t>
            </a:r>
            <a:r>
              <a:rPr altLang="uz-UZ_#Latn" b="1" sz="3000" lang="en-US">
                <a:solidFill>
                  <a:srgbClr val="FF0000"/>
                </a:solidFill>
              </a:rPr>
              <a:t>o</a:t>
            </a:r>
            <a:r>
              <a:rPr altLang="uz-UZ_#Latn" b="1" sz="3000" lang="en-US">
                <a:solidFill>
                  <a:srgbClr val="FF0000"/>
                </a:solidFill>
              </a:rPr>
              <a:t>v</a:t>
            </a:r>
            <a:r>
              <a:rPr altLang="uz-UZ_#Latn" b="1" sz="3000" lang="en-US">
                <a:solidFill>
                  <a:srgbClr val="FF0000"/>
                </a:solidFill>
              </a:rPr>
              <a:t>c</a:t>
            </a:r>
            <a:r>
              <a:rPr altLang="uz-UZ_#Latn" b="1" sz="3000" lang="en-US">
                <a:solidFill>
                  <a:srgbClr val="FF0000"/>
                </a:solidFill>
              </a:rPr>
              <a:t>h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r>
              <a:rPr altLang="uz-UZ_#Latn" b="1" sz="3000" lang="en-US">
                <a:solidFill>
                  <a:srgbClr val="FF0000"/>
                </a:solidFill>
              </a:rPr>
              <a:t> </a:t>
            </a:r>
            <a:r>
              <a:rPr altLang="uz-UZ_#Latn" b="1" sz="3000" lang="en-US">
                <a:solidFill>
                  <a:srgbClr val="FF0000"/>
                </a:solidFill>
              </a:rPr>
              <a:t>q</a:t>
            </a:r>
            <a:r>
              <a:rPr altLang="en-US" b="1" sz="3000" lang="uz-UZ_#Latn">
                <a:solidFill>
                  <a:srgbClr val="FF0000"/>
                </a:solidFill>
              </a:rPr>
              <a:t>õ</a:t>
            </a:r>
            <a:r>
              <a:rPr altLang="uz-UZ_#Latn" b="1" sz="3000" lang="en-US">
                <a:solidFill>
                  <a:srgbClr val="FF0000"/>
                </a:solidFill>
              </a:rPr>
              <a:t>s</a:t>
            </a:r>
            <a:r>
              <a:rPr altLang="uz-UZ_#Latn" b="1" sz="3000" lang="en-US">
                <a:solidFill>
                  <a:srgbClr val="FF0000"/>
                </a:solidFill>
              </a:rPr>
              <a:t>h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r>
              <a:rPr altLang="uz-UZ_#Latn" b="1" sz="3000" lang="en-US">
                <a:solidFill>
                  <a:srgbClr val="FF0000"/>
                </a:solidFill>
              </a:rPr>
              <a:t>m</a:t>
            </a:r>
            <a:r>
              <a:rPr altLang="uz-UZ_#Latn" b="1" sz="3000" lang="en-US">
                <a:solidFill>
                  <a:srgbClr val="FF0000"/>
                </a:solidFill>
              </a:rPr>
              <a:t>c</a:t>
            </a:r>
            <a:r>
              <a:rPr altLang="uz-UZ_#Latn" b="1" sz="3000" lang="en-US">
                <a:solidFill>
                  <a:srgbClr val="FF0000"/>
                </a:solidFill>
              </a:rPr>
              <a:t>h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l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r</a:t>
            </a:r>
            <a:r>
              <a:rPr altLang="uz-UZ_#Latn" b="1" sz="3000" lang="en-US">
                <a:solidFill>
                  <a:srgbClr val="FF0000"/>
                </a:solidFill>
              </a:rPr>
              <a:t> </a:t>
            </a:r>
            <a:r>
              <a:rPr altLang="uz-UZ_#Latn" b="1" sz="3000" lang="en-US">
                <a:solidFill>
                  <a:srgbClr val="FF0000"/>
                </a:solidFill>
              </a:rPr>
              <a:t>m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v</a:t>
            </a:r>
            <a:r>
              <a:rPr altLang="uz-UZ_#Latn" b="1" sz="3000" lang="en-US">
                <a:solidFill>
                  <a:srgbClr val="FF0000"/>
                </a:solidFill>
              </a:rPr>
              <a:t>z</a:t>
            </a:r>
            <a:r>
              <a:rPr altLang="uz-UZ_#Latn" b="1" sz="3000" lang="en-US">
                <a:solidFill>
                  <a:srgbClr val="FF0000"/>
                </a:solidFill>
              </a:rPr>
              <a:t>u</a:t>
            </a:r>
            <a:r>
              <a:rPr altLang="uz-UZ_#Latn" b="1" sz="3000" lang="en-US">
                <a:solidFill>
                  <a:srgbClr val="FF0000"/>
                </a:solidFill>
              </a:rPr>
              <a:t>s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r>
              <a:rPr altLang="uz-UZ_#Latn" b="1" sz="3000" lang="en-US">
                <a:solidFill>
                  <a:srgbClr val="FF0000"/>
                </a:solidFill>
              </a:rPr>
              <a:t> </a:t>
            </a:r>
            <a:r>
              <a:rPr altLang="uz-UZ_#Latn" b="1" sz="3000" lang="en-US">
                <a:solidFill>
                  <a:srgbClr val="FF0000"/>
                </a:solidFill>
              </a:rPr>
              <a:t>t</a:t>
            </a:r>
            <a:r>
              <a:rPr altLang="uz-UZ_#Latn" b="1" sz="3000" lang="en-US">
                <a:solidFill>
                  <a:srgbClr val="FF0000"/>
                </a:solidFill>
              </a:rPr>
              <a:t>a</a:t>
            </a:r>
            <a:r>
              <a:rPr altLang="uz-UZ_#Latn" b="1" sz="3000" lang="en-US">
                <a:solidFill>
                  <a:srgbClr val="FF0000"/>
                </a:solidFill>
              </a:rPr>
              <a:t>h</a:t>
            </a:r>
            <a:r>
              <a:rPr altLang="uz-UZ_#Latn" b="1" sz="3000" lang="en-US">
                <a:solidFill>
                  <a:srgbClr val="FF0000"/>
                </a:solidFill>
              </a:rPr>
              <a:t>l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r>
              <a:rPr altLang="uz-UZ_#Latn" b="1" sz="3000" lang="en-US">
                <a:solidFill>
                  <a:srgbClr val="FF0000"/>
                </a:solidFill>
              </a:rPr>
              <a:t>l</a:t>
            </a:r>
            <a:r>
              <a:rPr altLang="uz-UZ_#Latn" b="1" sz="3000" lang="en-US">
                <a:solidFill>
                  <a:srgbClr val="FF0000"/>
                </a:solidFill>
              </a:rPr>
              <a:t>i</a:t>
            </a:r>
            <a:endParaRPr b="1" sz="3000" lang="uz-UZ-#Latn">
              <a:solidFill>
                <a:srgbClr val="FF0000"/>
              </a:solidFill>
            </a:endParaRPr>
          </a:p>
        </p:txBody>
      </p:sp>
      <p:sp>
        <p:nvSpPr>
          <p:cNvPr id="1048611" name=""/>
          <p:cNvSpPr txBox="1"/>
          <p:nvPr/>
        </p:nvSpPr>
        <p:spPr>
          <a:xfrm>
            <a:off x="0" y="1859279"/>
            <a:ext cx="8959006" cy="3139441"/>
          </a:xfrm>
          <a:prstGeom prst="rect"/>
        </p:spPr>
        <p:txBody>
          <a:bodyPr rtlCol="0" wrap="square">
            <a:spAutoFit/>
          </a:bodyPr>
          <a:p>
            <a:pPr indent="-514350" marL="514350">
              <a:buFont typeface="+mj-lt"/>
              <a:buAutoNum type="arabicPeriod" startAt="1"/>
            </a:pPr>
            <a:r>
              <a:rPr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en-US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0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3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4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6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7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0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2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3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5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6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8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n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z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b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en-US" b="1" sz="2600" lang="uz-UZ_#Latn">
                <a:solidFill>
                  <a:srgbClr val="FFFF00"/>
                </a:solidFill>
              </a:rPr>
              <a:t>ğ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o</a:t>
            </a:r>
            <a:r>
              <a:rPr altLang="uz-UZ_#Latn" b="1" sz="2600" lang="en-US">
                <a:solidFill>
                  <a:srgbClr val="FFFF00"/>
                </a:solidFill>
              </a:rPr>
              <a:t>v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en-US" b="1" sz="2600" lang="uz-UZ_#Latn">
                <a:solidFill>
                  <a:srgbClr val="FFFF00"/>
                </a:solidFill>
              </a:rPr>
              <a:t>õ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i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c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l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r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r>
              <a:rPr altLang="uz-UZ_#Latn" b="1" sz="2600" lang="en-US">
                <a:solidFill>
                  <a:srgbClr val="FFFF00"/>
                </a:solidFill>
              </a:rPr>
              <a:t>1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9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2</a:t>
            </a:r>
            <a:r>
              <a:rPr altLang="uz-UZ_#Latn" b="1" sz="2600" lang="en-US">
                <a:solidFill>
                  <a:srgbClr val="FFFF00"/>
                </a:solidFill>
              </a:rPr>
              <a:t>0</a:t>
            </a:r>
            <a:r>
              <a:rPr altLang="uz-UZ_#Latn" b="1" sz="2600" lang="en-US">
                <a:solidFill>
                  <a:srgbClr val="FFFF00"/>
                </a:solidFill>
              </a:rPr>
              <a:t>0</a:t>
            </a:r>
            <a:r>
              <a:rPr altLang="uz-UZ_#Latn" b="1" sz="2600" lang="en-US">
                <a:solidFill>
                  <a:srgbClr val="FFFF00"/>
                </a:solidFill>
              </a:rPr>
              <a:t>-</a:t>
            </a:r>
            <a:r>
              <a:rPr altLang="uz-UZ_#Latn" b="1" sz="2600" lang="en-US">
                <a:solidFill>
                  <a:srgbClr val="FFFF00"/>
                </a:solidFill>
              </a:rPr>
              <a:t>m</a:t>
            </a:r>
            <a:r>
              <a:rPr altLang="uz-UZ_#Latn" b="1" sz="2600" lang="en-US">
                <a:solidFill>
                  <a:srgbClr val="FFFF00"/>
                </a:solidFill>
              </a:rPr>
              <a:t>a</a:t>
            </a:r>
            <a:r>
              <a:rPr altLang="uz-UZ_#Latn" b="1" sz="2600" lang="en-US">
                <a:solidFill>
                  <a:srgbClr val="FFFF00"/>
                </a:solidFill>
              </a:rPr>
              <a:t>s</a:t>
            </a:r>
            <a:r>
              <a:rPr altLang="uz-UZ_#Latn" b="1" sz="2600" lang="en-US">
                <a:solidFill>
                  <a:srgbClr val="FFFF00"/>
                </a:solidFill>
              </a:rPr>
              <a:t>h</a:t>
            </a:r>
            <a:r>
              <a:rPr altLang="uz-UZ_#Latn" b="1" sz="2600" lang="en-US">
                <a:solidFill>
                  <a:srgbClr val="FFFF00"/>
                </a:solidFill>
              </a:rPr>
              <a:t>q</a:t>
            </a:r>
            <a:r>
              <a:rPr altLang="uz-UZ_#Latn" b="1" sz="2600" lang="en-US">
                <a:solidFill>
                  <a:srgbClr val="FFFF00"/>
                </a:solidFill>
              </a:rPr>
              <a:t> </a:t>
            </a:r>
            <a:endParaRPr b="1" sz="2600" lang="uz-UZ-#Latn">
              <a:solidFill>
                <a:srgbClr val="FFFF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endParaRPr b="1" sz="2600" lang="uz-UZ-#Latn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597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0004" y="0"/>
            <a:ext cx="9113995" cy="6858000"/>
          </a:xfrm>
          <a:prstGeom prst="rect"/>
        </p:spPr>
      </p:pic>
      <p:pic>
        <p:nvPicPr>
          <p:cNvPr id="2097155" name=""/>
          <p:cNvPicPr>
            <a:picLocks/>
          </p:cNvPicPr>
          <p:nvPr/>
        </p:nvPicPr>
        <p:blipFill>
          <a:blip xmlns:r="http://schemas.openxmlformats.org/officeDocument/2006/relationships" r:embed="rId2"/>
          <a:srcRect l="3056" r="3056"/>
          <a:stretch>
            <a:fillRect/>
          </a:stretch>
        </p:blipFill>
        <p:spPr>
          <a:xfrm rot="0">
            <a:off x="278112" y="178043"/>
            <a:ext cx="8180087" cy="4276239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591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55874" y="0"/>
            <a:ext cx="9088126" cy="6858000"/>
          </a:xfrm>
          <a:prstGeom prst="rect"/>
        </p:spPr>
      </p:pic>
      <p:sp>
        <p:nvSpPr>
          <p:cNvPr id="1048592" name=""/>
          <p:cNvSpPr txBox="1"/>
          <p:nvPr/>
        </p:nvSpPr>
        <p:spPr>
          <a:xfrm>
            <a:off x="1295868" y="4174649"/>
            <a:ext cx="4000000" cy="510540"/>
          </a:xfrm>
          <a:prstGeom prst="rect"/>
        </p:spPr>
        <p:txBody>
          <a:bodyPr rtlCol="0" wrap="square">
            <a:spAutoFit/>
          </a:bodyPr>
          <a:p>
            <a:r>
              <a:rPr sz="2800" lang="uz-UZ-#Latn">
                <a:solidFill>
                  <a:srgbClr val="000000"/>
                </a:solidFill>
              </a:rPr>
              <a:t/>
            </a:r>
            <a:endParaRPr sz="2800" lang="uz-UZ-#Latn">
              <a:solidFill>
                <a:srgbClr val="000000"/>
              </a:solidFill>
            </a:endParaRPr>
          </a:p>
        </p:txBody>
      </p:sp>
      <p:sp>
        <p:nvSpPr>
          <p:cNvPr id="1048593" name=""/>
          <p:cNvSpPr/>
          <p:nvPr/>
        </p:nvSpPr>
        <p:spPr>
          <a:xfrm>
            <a:off x="222074" y="95408"/>
            <a:ext cx="8236126" cy="5101165"/>
          </a:xfrm>
          <a:prstGeom prst="wedgeRectCallout"/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sz="2400" lang="en-US">
                <a:solidFill>
                  <a:srgbClr val="FF0000"/>
                </a:solidFill>
              </a:rPr>
              <a:t>4</a:t>
            </a:r>
            <a:r>
              <a:rPr sz="2400" lang="en-US">
                <a:solidFill>
                  <a:srgbClr val="FF0000"/>
                </a:solidFill>
              </a:rPr>
              <a:t>-</a:t>
            </a:r>
            <a:r>
              <a:rPr sz="2400" lang="en-US">
                <a:solidFill>
                  <a:srgbClr val="FF0000"/>
                </a:solidFill>
              </a:rPr>
              <a:t>s</a:t>
            </a:r>
            <a:r>
              <a:rPr sz="2400" lang="en-US">
                <a:solidFill>
                  <a:srgbClr val="FF0000"/>
                </a:solidFill>
              </a:rPr>
              <a:t>i</a:t>
            </a:r>
            <a:r>
              <a:rPr sz="2400" lang="en-US">
                <a:solidFill>
                  <a:srgbClr val="FF0000"/>
                </a:solidFill>
              </a:rPr>
              <a:t>n</a:t>
            </a:r>
            <a:r>
              <a:rPr sz="2400" lang="en-US">
                <a:solidFill>
                  <a:srgbClr val="FF0000"/>
                </a:solidFill>
              </a:rPr>
              <a:t>f</a:t>
            </a:r>
            <a:r>
              <a:rPr sz="2400" lang="en-US">
                <a:solidFill>
                  <a:srgbClr val="FF0000"/>
                </a:solidFill>
              </a:rPr>
              <a:t> </a:t>
            </a:r>
            <a:r>
              <a:rPr sz="2400" lang="en-US">
                <a:solidFill>
                  <a:srgbClr val="FF0000"/>
                </a:solidFill>
              </a:rPr>
              <a:t>O</a:t>
            </a:r>
            <a:r>
              <a:rPr sz="2400" lang="en-US">
                <a:solidFill>
                  <a:srgbClr val="FF0000"/>
                </a:solidFill>
              </a:rPr>
              <a:t>n</a:t>
            </a:r>
            <a:r>
              <a:rPr sz="2400" lang="en-US">
                <a:solidFill>
                  <a:srgbClr val="FF0000"/>
                </a:solidFill>
              </a:rPr>
              <a:t>a</a:t>
            </a:r>
            <a:r>
              <a:rPr sz="2400" lang="en-US">
                <a:solidFill>
                  <a:srgbClr val="FF0000"/>
                </a:solidFill>
              </a:rPr>
              <a:t> </a:t>
            </a:r>
            <a:r>
              <a:rPr sz="2400" lang="en-US">
                <a:solidFill>
                  <a:srgbClr val="FF0000"/>
                </a:solidFill>
              </a:rPr>
              <a:t>t</a:t>
            </a:r>
            <a:r>
              <a:rPr sz="2400" lang="en-US">
                <a:solidFill>
                  <a:srgbClr val="FF0000"/>
                </a:solidFill>
              </a:rPr>
              <a:t>i</a:t>
            </a:r>
            <a:r>
              <a:rPr sz="2400" lang="en-US">
                <a:solidFill>
                  <a:srgbClr val="FF0000"/>
                </a:solidFill>
              </a:rPr>
              <a:t>l</a:t>
            </a:r>
            <a:r>
              <a:rPr sz="2400" lang="en-US">
                <a:solidFill>
                  <a:srgbClr val="FF0000"/>
                </a:solidFill>
              </a:rPr>
              <a:t>i</a:t>
            </a:r>
            <a:r>
              <a:rPr sz="2400" lang="en-US">
                <a:solidFill>
                  <a:srgbClr val="FF0000"/>
                </a:solidFill>
              </a:rPr>
              <a:t> </a:t>
            </a:r>
            <a:r>
              <a:rPr sz="2400" lang="en-US">
                <a:solidFill>
                  <a:srgbClr val="FF0000"/>
                </a:solidFill>
              </a:rPr>
              <a:t>d</a:t>
            </a:r>
            <a:r>
              <a:rPr sz="2400" lang="en-US">
                <a:solidFill>
                  <a:srgbClr val="FF0000"/>
                </a:solidFill>
              </a:rPr>
              <a:t>a</a:t>
            </a:r>
            <a:r>
              <a:rPr sz="2400" lang="en-US">
                <a:solidFill>
                  <a:srgbClr val="FF0000"/>
                </a:solidFill>
              </a:rPr>
              <a:t>r</a:t>
            </a:r>
            <a:r>
              <a:rPr sz="2400" lang="en-US">
                <a:solidFill>
                  <a:srgbClr val="FF0000"/>
                </a:solidFill>
              </a:rPr>
              <a:t>s</a:t>
            </a:r>
            <a:r>
              <a:rPr sz="2400" lang="en-US">
                <a:solidFill>
                  <a:srgbClr val="FF0000"/>
                </a:solidFill>
              </a:rPr>
              <a:t>l</a:t>
            </a:r>
            <a:r>
              <a:rPr sz="2400" lang="en-US">
                <a:solidFill>
                  <a:srgbClr val="FF0000"/>
                </a:solidFill>
              </a:rPr>
              <a:t>i</a:t>
            </a:r>
            <a:r>
              <a:rPr sz="2400" lang="en-US">
                <a:solidFill>
                  <a:srgbClr val="FF0000"/>
                </a:solidFill>
              </a:rPr>
              <a:t>g</a:t>
            </a:r>
            <a:r>
              <a:rPr sz="2400" lang="en-US">
                <a:solidFill>
                  <a:srgbClr val="FF0000"/>
                </a:solidFill>
              </a:rPr>
              <a:t>i</a:t>
            </a:r>
            <a:r>
              <a:rPr sz="2400" lang="en-US">
                <a:solidFill>
                  <a:srgbClr val="FF0000"/>
                </a:solidFill>
              </a:rPr>
              <a:t>d</a:t>
            </a:r>
            <a:r>
              <a:rPr sz="2400" lang="en-US">
                <a:solidFill>
                  <a:srgbClr val="FF0000"/>
                </a:solidFill>
              </a:rPr>
              <a:t>a</a:t>
            </a:r>
            <a:r>
              <a:rPr sz="2400" lang="en-US">
                <a:solidFill>
                  <a:srgbClr val="FF0000"/>
                </a:solidFill>
              </a:rPr>
              <a:t> </a:t>
            </a:r>
            <a:r>
              <a:rPr sz="2400" lang="en-US">
                <a:solidFill>
                  <a:srgbClr val="FF0000"/>
                </a:solidFill>
              </a:rPr>
              <a:t>S</a:t>
            </a:r>
            <a:r>
              <a:rPr altLang="en-US" sz="2400" lang="en-US">
                <a:solidFill>
                  <a:srgbClr val="FF0000"/>
                </a:solidFill>
              </a:rPr>
              <a:t>õ</a:t>
            </a:r>
            <a:r>
              <a:rPr altLang="uz-UZ_#Latn" sz="2400" lang="en-US">
                <a:solidFill>
                  <a:srgbClr val="FF0000"/>
                </a:solidFill>
              </a:rPr>
              <a:t>z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v</a:t>
            </a:r>
            <a:r>
              <a:rPr altLang="uz-UZ_#Latn" sz="2400" lang="en-US">
                <a:solidFill>
                  <a:srgbClr val="FF0000"/>
                </a:solidFill>
              </a:rPr>
              <a:t>a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s</a:t>
            </a:r>
            <a:r>
              <a:rPr altLang="en-US" sz="2400" lang="uz-UZ_#Latn">
                <a:solidFill>
                  <a:srgbClr val="FF0000"/>
                </a:solidFill>
              </a:rPr>
              <a:t>õ</a:t>
            </a:r>
            <a:r>
              <a:rPr altLang="uz-UZ_#Latn" sz="2400" lang="en-US">
                <a:solidFill>
                  <a:srgbClr val="FF0000"/>
                </a:solidFill>
              </a:rPr>
              <a:t>z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t</a:t>
            </a:r>
            <a:r>
              <a:rPr altLang="uz-UZ_#Latn" sz="2400" lang="en-US">
                <a:solidFill>
                  <a:srgbClr val="FF0000"/>
                </a:solidFill>
              </a:rPr>
              <a:t>a</a:t>
            </a:r>
            <a:r>
              <a:rPr altLang="uz-UZ_#Latn" sz="2400" lang="en-US">
                <a:solidFill>
                  <a:srgbClr val="FF0000"/>
                </a:solidFill>
              </a:rPr>
              <a:t>r</a:t>
            </a:r>
            <a:r>
              <a:rPr altLang="uz-UZ_#Latn" sz="2400" lang="en-US">
                <a:solidFill>
                  <a:srgbClr val="FF0000"/>
                </a:solidFill>
              </a:rPr>
              <a:t>k</a:t>
            </a:r>
            <a:r>
              <a:rPr altLang="uz-UZ_#Latn" sz="2400" lang="en-US">
                <a:solidFill>
                  <a:srgbClr val="FF0000"/>
                </a:solidFill>
              </a:rPr>
              <a:t>i</a:t>
            </a:r>
            <a:r>
              <a:rPr altLang="uz-UZ_#Latn" sz="2400" lang="en-US">
                <a:solidFill>
                  <a:srgbClr val="FF0000"/>
                </a:solidFill>
              </a:rPr>
              <a:t>b</a:t>
            </a:r>
            <a:r>
              <a:rPr altLang="uz-UZ_#Latn" sz="2400" lang="en-US">
                <a:solidFill>
                  <a:srgbClr val="FF0000"/>
                </a:solidFill>
              </a:rPr>
              <a:t>i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m</a:t>
            </a:r>
            <a:r>
              <a:rPr altLang="uz-UZ_#Latn" sz="2400" lang="en-US">
                <a:solidFill>
                  <a:srgbClr val="FF0000"/>
                </a:solidFill>
              </a:rPr>
              <a:t>a</a:t>
            </a:r>
            <a:r>
              <a:rPr altLang="uz-UZ_#Latn" sz="2400" lang="en-US">
                <a:solidFill>
                  <a:srgbClr val="FF0000"/>
                </a:solidFill>
              </a:rPr>
              <a:t>v</a:t>
            </a:r>
            <a:r>
              <a:rPr altLang="uz-UZ_#Latn" sz="2400" lang="en-US">
                <a:solidFill>
                  <a:srgbClr val="FF0000"/>
                </a:solidFill>
              </a:rPr>
              <a:t>z</a:t>
            </a:r>
            <a:r>
              <a:rPr altLang="uz-UZ_#Latn" sz="2400" lang="en-US">
                <a:solidFill>
                  <a:srgbClr val="FF0000"/>
                </a:solidFill>
              </a:rPr>
              <a:t>u</a:t>
            </a:r>
            <a:r>
              <a:rPr altLang="uz-UZ_#Latn" sz="2400" lang="en-US">
                <a:solidFill>
                  <a:srgbClr val="FF0000"/>
                </a:solidFill>
              </a:rPr>
              <a:t>s</a:t>
            </a:r>
            <a:r>
              <a:rPr altLang="uz-UZ_#Latn" sz="2400" lang="en-US">
                <a:solidFill>
                  <a:srgbClr val="FF0000"/>
                </a:solidFill>
              </a:rPr>
              <a:t>i</a:t>
            </a:r>
            <a:r>
              <a:rPr altLang="uz-UZ_#Latn" sz="2400" lang="en-US">
                <a:solidFill>
                  <a:srgbClr val="FF0000"/>
                </a:solidFill>
              </a:rPr>
              <a:t> </a:t>
            </a:r>
            <a:r>
              <a:rPr altLang="uz-UZ_#Latn" sz="2400" lang="en-US">
                <a:solidFill>
                  <a:srgbClr val="FF0000"/>
                </a:solidFill>
              </a:rPr>
              <a:t>t</a:t>
            </a:r>
            <a:r>
              <a:rPr altLang="uz-UZ_#Latn" sz="2400" lang="en-US">
                <a:solidFill>
                  <a:srgbClr val="FF0000"/>
                </a:solidFill>
              </a:rPr>
              <a:t>a</a:t>
            </a:r>
            <a:r>
              <a:rPr altLang="uz-UZ_#Latn" sz="2400" lang="en-US">
                <a:solidFill>
                  <a:srgbClr val="FF0000"/>
                </a:solidFill>
              </a:rPr>
              <a:t>h</a:t>
            </a:r>
            <a:r>
              <a:rPr altLang="uz-UZ_#Latn" sz="2400" lang="en-US">
                <a:solidFill>
                  <a:srgbClr val="FF0000"/>
                </a:solidFill>
              </a:rPr>
              <a:t>l</a:t>
            </a:r>
            <a:r>
              <a:rPr altLang="uz-UZ_#Latn" sz="2400" lang="en-US">
                <a:solidFill>
                  <a:srgbClr val="FF0000"/>
                </a:solidFill>
              </a:rPr>
              <a:t>i</a:t>
            </a:r>
            <a:r>
              <a:rPr altLang="uz-UZ_#Latn" sz="2400" lang="en-US">
                <a:solidFill>
                  <a:srgbClr val="FF0000"/>
                </a:solidFill>
              </a:rPr>
              <a:t>l</a:t>
            </a:r>
            <a:r>
              <a:rPr altLang="uz-UZ_#Latn" sz="2400" lang="en-US">
                <a:solidFill>
                  <a:srgbClr val="FF0000"/>
                </a:solidFill>
              </a:rPr>
              <a:t>i</a:t>
            </a:r>
            <a:endParaRPr sz="2400" lang="uz-UZ-#Latn">
              <a:solidFill>
                <a:srgbClr val="FF0000"/>
              </a:solidFill>
            </a:endParaRPr>
          </a:p>
          <a:p>
            <a:pPr algn="ctr"/>
            <a:endParaRPr sz="2400" lang="uz-UZ-#Latn">
              <a:solidFill>
                <a:srgbClr val="FF0000"/>
              </a:solidFill>
            </a:endParaRPr>
          </a:p>
          <a:p>
            <a:pPr algn="ctr"/>
            <a:endParaRPr sz="2400"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  <a:p>
            <a:pPr algn="ctr"/>
            <a:endParaRPr lang="uz-UZ-#Latn">
              <a:solidFill>
                <a:srgbClr val="FF0000"/>
              </a:solidFill>
            </a:endParaRPr>
          </a:p>
        </p:txBody>
      </p:sp>
      <p:sp>
        <p:nvSpPr>
          <p:cNvPr id="1048594" name=""/>
          <p:cNvSpPr txBox="1"/>
          <p:nvPr/>
        </p:nvSpPr>
        <p:spPr>
          <a:xfrm>
            <a:off x="222073" y="622166"/>
            <a:ext cx="8236126" cy="4193541"/>
          </a:xfrm>
          <a:prstGeom prst="rect"/>
        </p:spPr>
        <p:txBody>
          <a:bodyPr rtlCol="0" wrap="square">
            <a:spAutoFit/>
          </a:bodyPr>
          <a:p>
            <a:pPr indent="-514350" marL="514350">
              <a:buFont typeface="+mj-lt"/>
              <a:buAutoNum type="arabicPeriod" startAt="1"/>
            </a:pPr>
            <a:r>
              <a:rPr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en-US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k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b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8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k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b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9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k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b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z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k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b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7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8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6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9</a:t>
            </a:r>
            <a:r>
              <a:rPr altLang="uz-UZ_#Latn" b="1" sz="1600" lang="en-US">
                <a:solidFill>
                  <a:srgbClr val="000000"/>
                </a:solidFill>
              </a:rPr>
              <a:t>6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9</a:t>
            </a:r>
            <a:r>
              <a:rPr altLang="uz-UZ_#Latn" b="1" sz="1600" lang="en-US">
                <a:solidFill>
                  <a:srgbClr val="000000"/>
                </a:solidFill>
              </a:rPr>
              <a:t>9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7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t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8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7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2</a:t>
            </a:r>
            <a:r>
              <a:rPr altLang="uz-UZ_#Latn" b="1" sz="1600" lang="en-US">
                <a:solidFill>
                  <a:srgbClr val="000000"/>
                </a:solidFill>
              </a:rPr>
              <a:t>8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0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1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5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endParaRPr b="1" sz="1600" lang="uz-UZ-#Latn">
              <a:solidFill>
                <a:srgbClr val="000000"/>
              </a:solidFill>
            </a:endParaRPr>
          </a:p>
          <a:p>
            <a:pPr indent="-514350" marL="514350">
              <a:buFont typeface="+mj-lt"/>
              <a:buAutoNum type="arabicPeriod" startAt="1"/>
            </a:pPr>
            <a:r>
              <a:rPr altLang="uz-UZ_#Latn" b="1" sz="1600" lang="en-US">
                <a:solidFill>
                  <a:srgbClr val="000000"/>
                </a:solidFill>
              </a:rPr>
              <a:t>F</a:t>
            </a:r>
            <a:r>
              <a:rPr altLang="uz-UZ_#Latn" b="1" sz="1600" lang="en-US">
                <a:solidFill>
                  <a:srgbClr val="000000"/>
                </a:solidFill>
              </a:rPr>
              <a:t>e</a:t>
            </a:r>
            <a:r>
              <a:rPr altLang="uz-UZ_#Latn" b="1" sz="1600" lang="en-US">
                <a:solidFill>
                  <a:srgbClr val="000000"/>
                </a:solidFill>
              </a:rPr>
              <a:t>'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y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o</a:t>
            </a:r>
            <a:r>
              <a:rPr altLang="uz-UZ_#Latn" b="1" sz="1600" lang="en-US">
                <a:solidFill>
                  <a:srgbClr val="000000"/>
                </a:solidFill>
              </a:rPr>
              <a:t>v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en-US" b="1" sz="1600" lang="uz-UZ_#Latn">
                <a:solidFill>
                  <a:srgbClr val="000000"/>
                </a:solidFill>
              </a:rPr>
              <a:t>õ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i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c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l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r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6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4</a:t>
            </a:r>
            <a:r>
              <a:rPr altLang="uz-UZ_#Latn" b="1" sz="1600" lang="en-US">
                <a:solidFill>
                  <a:srgbClr val="000000"/>
                </a:solidFill>
              </a:rPr>
              <a:t>3</a:t>
            </a:r>
            <a:r>
              <a:rPr altLang="uz-UZ_#Latn" b="1" sz="1600" lang="en-US">
                <a:solidFill>
                  <a:srgbClr val="000000"/>
                </a:solidFill>
              </a:rPr>
              <a:t>7</a:t>
            </a:r>
            <a:r>
              <a:rPr altLang="uz-UZ_#Latn" b="1" sz="1600" lang="en-US">
                <a:solidFill>
                  <a:srgbClr val="000000"/>
                </a:solidFill>
              </a:rPr>
              <a:t>-</a:t>
            </a:r>
            <a:r>
              <a:rPr altLang="uz-UZ_#Latn" b="1" sz="1600" lang="en-US">
                <a:solidFill>
                  <a:srgbClr val="000000"/>
                </a:solidFill>
              </a:rPr>
              <a:t>m</a:t>
            </a:r>
            <a:r>
              <a:rPr altLang="uz-UZ_#Latn" b="1" sz="1600" lang="en-US">
                <a:solidFill>
                  <a:srgbClr val="000000"/>
                </a:solidFill>
              </a:rPr>
              <a:t>a</a:t>
            </a:r>
            <a:r>
              <a:rPr altLang="uz-UZ_#Latn" b="1" sz="1600" lang="en-US">
                <a:solidFill>
                  <a:srgbClr val="000000"/>
                </a:solidFill>
              </a:rPr>
              <a:t>s</a:t>
            </a:r>
            <a:r>
              <a:rPr altLang="uz-UZ_#Latn" b="1" sz="1600" lang="en-US">
                <a:solidFill>
                  <a:srgbClr val="000000"/>
                </a:solidFill>
              </a:rPr>
              <a:t>h</a:t>
            </a:r>
            <a:r>
              <a:rPr altLang="uz-UZ_#Latn" b="1" sz="1600" lang="en-US">
                <a:solidFill>
                  <a:srgbClr val="000000"/>
                </a:solidFill>
              </a:rPr>
              <a:t>q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r>
              <a:rPr altLang="uz-UZ_#Latn" b="1" sz="1600" lang="en-US">
                <a:solidFill>
                  <a:srgbClr val="000000"/>
                </a:solidFill>
              </a:rPr>
              <a:t> </a:t>
            </a:r>
            <a:endParaRPr b="1" sz="1600" lang="uz-UZ-#Latn">
              <a:solidFill>
                <a:srgbClr val="000000"/>
              </a:solidFill>
            </a:endParaRPr>
          </a:p>
        </p:txBody>
      </p:sp>
      <p:sp>
        <p:nvSpPr>
          <p:cNvPr id="1048595" name=""/>
          <p:cNvSpPr txBox="1"/>
          <p:nvPr/>
        </p:nvSpPr>
        <p:spPr>
          <a:xfrm>
            <a:off x="5144000" y="4174649"/>
            <a:ext cx="4000000" cy="2504440"/>
          </a:xfrm>
          <a:prstGeom prst="rect"/>
        </p:spPr>
        <p:txBody>
          <a:bodyPr rtlCol="0" wrap="square">
            <a:spAutoFit/>
          </a:bodyPr>
          <a:p>
            <a:r>
              <a:rPr altLang="uz-UZ-#Latn" b="0" sz="16400" lang="uz-UZ-#Latn">
                <a:solidFill>
                  <a:srgbClr val="000000"/>
                </a:solidFill>
              </a:rPr>
              <a:t>👩‍💻</a:t>
            </a:r>
            <a:endParaRPr b="0" sz="16400" lang="uz-UZ-#Latn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589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0"/>
            <a:ext cx="9144000" cy="6865608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uz-UZ-#Latn"/>
          </a:p>
        </p:txBody>
      </p:sp>
      <p:sp>
        <p:nvSpPr>
          <p:cNvPr id="1048587" name="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uz-UZ-#Lat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SM-A107F</dc:creator>
  <dcterms:created xsi:type="dcterms:W3CDTF">2015-05-10T17:30:45Z</dcterms:created>
  <dcterms:modified xsi:type="dcterms:W3CDTF">2020-12-23T04:43:32Z</dcterms:modified>
</cp:coreProperties>
</file>